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77" r:id="rId2"/>
    <p:sldId id="275" r:id="rId3"/>
    <p:sldId id="457" r:id="rId4"/>
    <p:sldId id="458" r:id="rId5"/>
    <p:sldId id="314" r:id="rId6"/>
    <p:sldId id="350" r:id="rId7"/>
    <p:sldId id="291" r:id="rId8"/>
    <p:sldId id="292" r:id="rId9"/>
    <p:sldId id="295" r:id="rId10"/>
    <p:sldId id="296" r:id="rId11"/>
    <p:sldId id="297" r:id="rId12"/>
    <p:sldId id="298" r:id="rId13"/>
    <p:sldId id="299" r:id="rId14"/>
    <p:sldId id="300" r:id="rId15"/>
    <p:sldId id="261" r:id="rId16"/>
    <p:sldId id="301" r:id="rId17"/>
    <p:sldId id="302" r:id="rId18"/>
    <p:sldId id="303" r:id="rId19"/>
    <p:sldId id="304" r:id="rId20"/>
    <p:sldId id="305" r:id="rId21"/>
    <p:sldId id="473" r:id="rId22"/>
    <p:sldId id="306" r:id="rId23"/>
    <p:sldId id="308" r:id="rId24"/>
    <p:sldId id="309" r:id="rId25"/>
    <p:sldId id="310" r:id="rId26"/>
    <p:sldId id="311" r:id="rId27"/>
    <p:sldId id="474" r:id="rId28"/>
    <p:sldId id="449" r:id="rId29"/>
    <p:sldId id="475" r:id="rId30"/>
    <p:sldId id="47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ryn Orvis" initials="KO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71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6T11:55:55.879" idx="14">
    <p:pos x="4896" y="-230"/>
    <p:text>I added this slide, and I can't remember if I added it in the text or not, so just be aware that I intend for it to be a part of the slides and guide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6T09:10:38.853" idx="5">
    <p:pos x="4695" y="970"/>
    <p:text>this is the beginnning of module 4 - biotech debate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6T12:02:17.057" idx="15">
    <p:pos x="4561" y="-203"/>
    <p:text>blanks here are place holders for the plant improvement slides that need to be inserted. 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458C1-87F0-4D4D-B80A-01F59DA5C13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B61E5-1EDE-459F-AF51-D5F52CE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Genetically</a:t>
            </a:r>
            <a:r>
              <a:rPr lang="en-US" baseline="0" dirty="0" smtClean="0"/>
              <a:t> engineered tobacco is not available commercially. Tobacco and a plant called </a:t>
            </a:r>
            <a:r>
              <a:rPr lang="en-US" baseline="0" dirty="0" err="1" smtClean="0"/>
              <a:t>arabidopsis</a:t>
            </a:r>
            <a:r>
              <a:rPr lang="en-US" baseline="0" dirty="0" smtClean="0"/>
              <a:t> are often used in research as model plants.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61E5-1EDE-459F-AF51-D5F52CE8FE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2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Tomatoes with delayed/controlled ripening are no longer available commercially.</a:t>
            </a:r>
            <a:r>
              <a:rPr lang="en-US" baseline="0" dirty="0" smtClean="0"/>
              <a:t>  Potatoes and apples that do not turn brown when cut and resist bruising have been approved and may be available in stores soon.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61E5-1EDE-459F-AF51-D5F52CE8FE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9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5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935BD-1347-BB49-A3FF-9705CBD16EF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3603-3ADF-8545-9C04-BE8D6408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0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478" y="5854390"/>
            <a:ext cx="6110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Genetically engineered tobacco is not available commercially. Tobacco and a plant called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arabidopsis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often used in research as model plants.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7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3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5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024" y="6300437"/>
            <a:ext cx="892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Tomatoes with delayed/controlled ripening are no longer available commercially.  Potatoes and apples that do not turn brown when cut and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resist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bruising have been approved and may be available in stores soon.</a:t>
            </a:r>
          </a:p>
        </p:txBody>
      </p:sp>
    </p:spTree>
    <p:extLst>
      <p:ext uri="{BB962C8B-B14F-4D97-AF65-F5344CB8AC3E}">
        <p14:creationId xmlns:p14="http://schemas.microsoft.com/office/powerpoint/2010/main" val="349715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4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su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5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5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otech101ppt_Page_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2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73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84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13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82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7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52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 breed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5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9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7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15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5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116</Words>
  <Application>Microsoft Office PowerPoint</Application>
  <PresentationFormat>On-screen Show (4:3)</PresentationFormat>
  <Paragraphs>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Shawn Newton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Newton</dc:creator>
  <cp:lastModifiedBy>Keith Edmisten</cp:lastModifiedBy>
  <cp:revision>34</cp:revision>
  <dcterms:created xsi:type="dcterms:W3CDTF">2013-01-19T15:54:30Z</dcterms:created>
  <dcterms:modified xsi:type="dcterms:W3CDTF">2016-07-08T21:07:06Z</dcterms:modified>
</cp:coreProperties>
</file>